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7" Type="http://schemas.openxmlformats.org/officeDocument/2006/relationships/viewProps" Target="viewProps.xml" /><Relationship Id="rId2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9" Type="http://schemas.openxmlformats.org/officeDocument/2006/relationships/tableStyles" Target="tableStyles.xml" /><Relationship Id="rId2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.png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1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2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3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4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5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6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7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8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1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3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4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4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5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6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7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8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0" r="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2024-03-13T09:49:04Z</dcterms:created>
  <dcterms:modified xsi:type="dcterms:W3CDTF">2024-03-13T09:49:04Z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